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9" r:id="rId4"/>
    <p:sldId id="258" r:id="rId5"/>
    <p:sldId id="261" r:id="rId6"/>
    <p:sldId id="260"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96" autoAdjust="0"/>
    <p:restoredTop sz="94660"/>
  </p:normalViewPr>
  <p:slideViewPr>
    <p:cSldViewPr snapToGrid="0">
      <p:cViewPr varScale="1">
        <p:scale>
          <a:sx n="68" d="100"/>
          <a:sy n="68" d="100"/>
        </p:scale>
        <p:origin x="54" y="4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eg>
</file>

<file path=ppt/media/image2.png>
</file>

<file path=ppt/media/image3.png>
</file>

<file path=ppt/media/image4.jpeg>
</file>

<file path=ppt/media/image5.png>
</file>

<file path=ppt/media/image6.png>
</file>

<file path=ppt/media/image7.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9D3B3C7E-BC2D-4436-8B03-AC421FA66787}"/>
              </a:ext>
            </a:extLst>
          </p:cNvPr>
          <p:cNvSpPr/>
          <p:nvPr/>
        </p:nvSpPr>
        <p:spPr>
          <a:xfrm>
            <a:off x="160920" y="157606"/>
            <a:ext cx="11870161" cy="65427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B66887E-4265-46F7-9DE0-605FFFC90761}"/>
              </a:ext>
            </a:extLst>
          </p:cNvPr>
          <p:cNvSpPr>
            <a:spLocks noGrp="1"/>
          </p:cNvSpPr>
          <p:nvPr>
            <p:ph type="ctrTitle" hasCustomPrompt="1"/>
          </p:nvPr>
        </p:nvSpPr>
        <p:spPr>
          <a:xfrm>
            <a:off x="2035130" y="1066800"/>
            <a:ext cx="8112369" cy="2073119"/>
          </a:xfrm>
        </p:spPr>
        <p:txBody>
          <a:bodyPr anchor="b">
            <a:normAutofit/>
          </a:bodyPr>
          <a:lstStyle>
            <a:lvl1pPr algn="ctr">
              <a:lnSpc>
                <a:spcPct val="110000"/>
              </a:lnSpc>
              <a:defRPr sz="2800" cap="all" spc="390" baseline="0"/>
            </a:lvl1pPr>
          </a:lstStyle>
          <a:p>
            <a:r>
              <a:rPr lang="en-US" dirty="0"/>
              <a:t>CLICK TO EDIT MASTER TITLE STYLE</a:t>
            </a:r>
          </a:p>
        </p:txBody>
      </p:sp>
      <p:sp>
        <p:nvSpPr>
          <p:cNvPr id="3" name="Subtitle 2">
            <a:extLst>
              <a:ext uri="{FF2B5EF4-FFF2-40B4-BE49-F238E27FC236}">
                <a16:creationId xmlns:a16="http://schemas.microsoft.com/office/drawing/2014/main" id="{7EDB1A74-54F5-45CA-8922-87FFD57515D4}"/>
              </a:ext>
            </a:extLst>
          </p:cNvPr>
          <p:cNvSpPr>
            <a:spLocks noGrp="1"/>
          </p:cNvSpPr>
          <p:nvPr>
            <p:ph type="subTitle" idx="1"/>
          </p:nvPr>
        </p:nvSpPr>
        <p:spPr>
          <a:xfrm>
            <a:off x="2175804" y="4876802"/>
            <a:ext cx="7821637" cy="1028697"/>
          </a:xfrm>
        </p:spPr>
        <p:txBody>
          <a:bodyPr>
            <a:normAutofit/>
          </a:bodyPr>
          <a:lstStyle>
            <a:lvl1pPr marL="0" indent="0" algn="ctr">
              <a:lnSpc>
                <a:spcPct val="100000"/>
              </a:lnSpc>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0B6BE6EF-9D0F-4ABF-B92C-E967FE3F16CF}"/>
              </a:ext>
            </a:extLst>
          </p:cNvPr>
          <p:cNvSpPr>
            <a:spLocks noGrp="1"/>
          </p:cNvSpPr>
          <p:nvPr>
            <p:ph type="dt" sz="half" idx="10"/>
          </p:nvPr>
        </p:nvSpPr>
        <p:spPr/>
        <p:txBody>
          <a:bodyPr/>
          <a:lstStyle/>
          <a:p>
            <a:fld id="{C485584D-7D79-4248-9986-4CA35242F944}" type="datetimeFigureOut">
              <a:rPr lang="en-US" smtClean="0"/>
              <a:t>4/28/2024</a:t>
            </a:fld>
            <a:endParaRPr lang="en-US"/>
          </a:p>
        </p:txBody>
      </p:sp>
      <p:sp>
        <p:nvSpPr>
          <p:cNvPr id="5" name="Footer Placeholder 4">
            <a:extLst>
              <a:ext uri="{FF2B5EF4-FFF2-40B4-BE49-F238E27FC236}">
                <a16:creationId xmlns:a16="http://schemas.microsoft.com/office/drawing/2014/main" id="{4E4AB150-954C-4F02-89AC-DA7163D75C39}"/>
              </a:ext>
            </a:extLst>
          </p:cNvPr>
          <p:cNvSpPr>
            <a:spLocks noGrp="1"/>
          </p:cNvSpPr>
          <p:nvPr>
            <p:ph type="ftr" sz="quarter" idx="11"/>
          </p:nvPr>
        </p:nvSpPr>
        <p:spPr>
          <a:xfrm>
            <a:off x="7279965" y="6245352"/>
            <a:ext cx="4114800" cy="365125"/>
          </a:xfrm>
        </p:spPr>
        <p:txBody>
          <a:bodyPr/>
          <a:lstStyle/>
          <a:p>
            <a:endParaRPr lang="en-US"/>
          </a:p>
        </p:txBody>
      </p:sp>
      <p:sp>
        <p:nvSpPr>
          <p:cNvPr id="6" name="Slide Number Placeholder 5">
            <a:extLst>
              <a:ext uri="{FF2B5EF4-FFF2-40B4-BE49-F238E27FC236}">
                <a16:creationId xmlns:a16="http://schemas.microsoft.com/office/drawing/2014/main" id="{E8E16270-CBD7-4ACC-BFC5-9CADE7226688}"/>
              </a:ext>
            </a:extLst>
          </p:cNvPr>
          <p:cNvSpPr>
            <a:spLocks noGrp="1"/>
          </p:cNvSpPr>
          <p:nvPr>
            <p:ph type="sldNum" sz="quarter" idx="12"/>
          </p:nvPr>
        </p:nvSpPr>
        <p:spPr/>
        <p:txBody>
          <a:bodyPr/>
          <a:lstStyle/>
          <a:p>
            <a:fld id="{19590046-DA73-4BBF-84B5-C08E6F75191A}" type="slidenum">
              <a:rPr lang="en-US" smtClean="0"/>
              <a:t>‹#›</a:t>
            </a:fld>
            <a:endParaRPr lang="en-US"/>
          </a:p>
        </p:txBody>
      </p:sp>
      <p:grpSp>
        <p:nvGrpSpPr>
          <p:cNvPr id="7" name="Group 6">
            <a:extLst>
              <a:ext uri="{FF2B5EF4-FFF2-40B4-BE49-F238E27FC236}">
                <a16:creationId xmlns:a16="http://schemas.microsoft.com/office/drawing/2014/main" id="{79B5D0C1-066E-4C02-A6B8-59FAE4A19724}"/>
              </a:ext>
            </a:extLst>
          </p:cNvPr>
          <p:cNvGrpSpPr/>
          <p:nvPr/>
        </p:nvGrpSpPr>
        <p:grpSpPr>
          <a:xfrm>
            <a:off x="5662258" y="4240546"/>
            <a:ext cx="867485" cy="115439"/>
            <a:chOff x="8910933" y="1861308"/>
            <a:chExt cx="867485" cy="115439"/>
          </a:xfrm>
        </p:grpSpPr>
        <p:sp>
          <p:nvSpPr>
            <p:cNvPr id="8" name="Rectangle 7">
              <a:extLst>
                <a:ext uri="{FF2B5EF4-FFF2-40B4-BE49-F238E27FC236}">
                  <a16:creationId xmlns:a16="http://schemas.microsoft.com/office/drawing/2014/main" id="{D4386904-AFDC-449E-8D1B-906B305EBDA7}"/>
                </a:ext>
              </a:extLst>
            </p:cNvPr>
            <p:cNvSpPr/>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ffectLst>
                  <a:outerShdw blurRad="38100" dist="38100" dir="2700000" algn="tl">
                    <a:srgbClr val="000000">
                      <a:alpha val="43137"/>
                    </a:srgbClr>
                  </a:outerShdw>
                </a:effectLst>
              </a:endParaRPr>
            </a:p>
          </p:txBody>
        </p:sp>
        <p:cxnSp>
          <p:nvCxnSpPr>
            <p:cNvPr id="9" name="Straight Connector 8">
              <a:extLst>
                <a:ext uri="{FF2B5EF4-FFF2-40B4-BE49-F238E27FC236}">
                  <a16:creationId xmlns:a16="http://schemas.microsoft.com/office/drawing/2014/main" id="{F70778F2-11E8-428C-8324-479CA9D6FE92}"/>
                </a:ext>
              </a:extLst>
            </p:cNvPr>
            <p:cNvCxnSpPr/>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4A0BE89E-CB2D-48BA-A8D2-533FAAAA725F}"/>
                </a:ext>
              </a:extLst>
            </p:cNvPr>
            <p:cNvCxnSpPr/>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918112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DB1126-542A-43AD-8078-EE356516544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4A5F98B-5F32-4561-BFBC-9F6E5DA0A347}"/>
              </a:ext>
            </a:extLst>
          </p:cNvPr>
          <p:cNvSpPr>
            <a:spLocks noGrp="1"/>
          </p:cNvSpPr>
          <p:nvPr>
            <p:ph type="body" orient="vert" idx="1"/>
          </p:nvPr>
        </p:nvSpPr>
        <p:spPr>
          <a:xfrm>
            <a:off x="1028700" y="2161903"/>
            <a:ext cx="10134600" cy="374359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73D0DD-B04E-4E48-8EE1-51E46131A9A2}"/>
              </a:ext>
            </a:extLst>
          </p:cNvPr>
          <p:cNvSpPr>
            <a:spLocks noGrp="1"/>
          </p:cNvSpPr>
          <p:nvPr>
            <p:ph type="dt" sz="half" idx="10"/>
          </p:nvPr>
        </p:nvSpPr>
        <p:spPr/>
        <p:txBody>
          <a:bodyPr/>
          <a:lstStyle/>
          <a:p>
            <a:fld id="{C485584D-7D79-4248-9986-4CA35242F944}" type="datetimeFigureOut">
              <a:rPr lang="en-US" smtClean="0"/>
              <a:t>4/28/2024</a:t>
            </a:fld>
            <a:endParaRPr lang="en-US"/>
          </a:p>
        </p:txBody>
      </p:sp>
      <p:sp>
        <p:nvSpPr>
          <p:cNvPr id="5" name="Footer Placeholder 4">
            <a:extLst>
              <a:ext uri="{FF2B5EF4-FFF2-40B4-BE49-F238E27FC236}">
                <a16:creationId xmlns:a16="http://schemas.microsoft.com/office/drawing/2014/main" id="{0481352D-F9C0-4442-9601-A09A7655E68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9FC0801-9C45-40AE-AB33-5742CDA4DAC7}"/>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34921629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946561-59BF-4566-AD2C-9B05C4771DF4}"/>
              </a:ext>
            </a:extLst>
          </p:cNvPr>
          <p:cNvSpPr>
            <a:spLocks noGrp="1"/>
          </p:cNvSpPr>
          <p:nvPr>
            <p:ph type="title" orient="vert"/>
          </p:nvPr>
        </p:nvSpPr>
        <p:spPr>
          <a:xfrm>
            <a:off x="9196250" y="723899"/>
            <a:ext cx="2271849" cy="5410201"/>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A1DF7870-6CBD-47E2-854C-68141BAA101D}"/>
              </a:ext>
            </a:extLst>
          </p:cNvPr>
          <p:cNvSpPr>
            <a:spLocks noGrp="1"/>
          </p:cNvSpPr>
          <p:nvPr>
            <p:ph type="body" orient="vert" idx="1"/>
          </p:nvPr>
        </p:nvSpPr>
        <p:spPr>
          <a:xfrm>
            <a:off x="723900" y="723899"/>
            <a:ext cx="8302534" cy="54102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712FAF3-C106-49CB-A845-1FC7F731399D}"/>
              </a:ext>
            </a:extLst>
          </p:cNvPr>
          <p:cNvSpPr>
            <a:spLocks noGrp="1"/>
          </p:cNvSpPr>
          <p:nvPr>
            <p:ph type="dt" sz="half" idx="10"/>
          </p:nvPr>
        </p:nvSpPr>
        <p:spPr/>
        <p:txBody>
          <a:bodyPr/>
          <a:lstStyle/>
          <a:p>
            <a:fld id="{C485584D-7D79-4248-9986-4CA35242F944}" type="datetimeFigureOut">
              <a:rPr lang="en-US" smtClean="0"/>
              <a:t>4/28/2024</a:t>
            </a:fld>
            <a:endParaRPr lang="en-US"/>
          </a:p>
        </p:txBody>
      </p:sp>
      <p:sp>
        <p:nvSpPr>
          <p:cNvPr id="5" name="Footer Placeholder 4">
            <a:extLst>
              <a:ext uri="{FF2B5EF4-FFF2-40B4-BE49-F238E27FC236}">
                <a16:creationId xmlns:a16="http://schemas.microsoft.com/office/drawing/2014/main" id="{E34D5CCC-00E8-48FA-91A6-921E7B6440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B7E1751-E7AA-406D-A977-1ACEF1FBD134}"/>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19105850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2DC87-4B97-4A7C-BC4C-6E7724561615}"/>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4B59FD9-57FD-4ABA-9FCD-7954052534C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87BD40E-B0AA-47B8-900F-488A8AEC1BC2}"/>
              </a:ext>
            </a:extLst>
          </p:cNvPr>
          <p:cNvSpPr>
            <a:spLocks noGrp="1"/>
          </p:cNvSpPr>
          <p:nvPr>
            <p:ph type="dt" sz="half" idx="10"/>
          </p:nvPr>
        </p:nvSpPr>
        <p:spPr/>
        <p:txBody>
          <a:bodyPr/>
          <a:lstStyle/>
          <a:p>
            <a:fld id="{C485584D-7D79-4248-9986-4CA35242F944}" type="datetimeFigureOut">
              <a:rPr lang="en-US" smtClean="0"/>
              <a:t>4/28/2024</a:t>
            </a:fld>
            <a:endParaRPr lang="en-US"/>
          </a:p>
        </p:txBody>
      </p:sp>
      <p:sp>
        <p:nvSpPr>
          <p:cNvPr id="5" name="Footer Placeholder 4">
            <a:extLst>
              <a:ext uri="{FF2B5EF4-FFF2-40B4-BE49-F238E27FC236}">
                <a16:creationId xmlns:a16="http://schemas.microsoft.com/office/drawing/2014/main" id="{865E623C-1E35-4485-A5B4-A71969BE706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5C6BB9-EF4F-465E-985B-34521F68C583}"/>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21470337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587F5577-D71B-4279-B07A-62F703E5D1DC}"/>
              </a:ext>
            </a:extLst>
          </p:cNvPr>
          <p:cNvSpPr>
            <a:spLocks noGrp="1"/>
          </p:cNvSpPr>
          <p:nvPr>
            <p:ph type="dt" sz="half" idx="10"/>
          </p:nvPr>
        </p:nvSpPr>
        <p:spPr/>
        <p:txBody>
          <a:bodyPr/>
          <a:lstStyle/>
          <a:p>
            <a:fld id="{C485584D-7D79-4248-9986-4CA35242F944}" type="datetimeFigureOut">
              <a:rPr lang="en-US" smtClean="0"/>
              <a:t>4/28/2024</a:t>
            </a:fld>
            <a:endParaRPr lang="en-US"/>
          </a:p>
        </p:txBody>
      </p:sp>
      <p:sp>
        <p:nvSpPr>
          <p:cNvPr id="5" name="Footer Placeholder 4">
            <a:extLst>
              <a:ext uri="{FF2B5EF4-FFF2-40B4-BE49-F238E27FC236}">
                <a16:creationId xmlns:a16="http://schemas.microsoft.com/office/drawing/2014/main" id="{F648367D-C35C-4023-BEBE-F834D033B0C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2BFCF8A-B8C6-496A-98A5-BBB52DB70F16}"/>
              </a:ext>
            </a:extLst>
          </p:cNvPr>
          <p:cNvSpPr>
            <a:spLocks noGrp="1"/>
          </p:cNvSpPr>
          <p:nvPr>
            <p:ph type="sldNum" sz="quarter" idx="12"/>
          </p:nvPr>
        </p:nvSpPr>
        <p:spPr/>
        <p:txBody>
          <a:bodyPr/>
          <a:lstStyle/>
          <a:p>
            <a:fld id="{19590046-DA73-4BBF-84B5-C08E6F75191A}" type="slidenum">
              <a:rPr lang="en-US" smtClean="0"/>
              <a:t>‹#›</a:t>
            </a:fld>
            <a:endParaRPr lang="en-US"/>
          </a:p>
        </p:txBody>
      </p:sp>
      <p:sp>
        <p:nvSpPr>
          <p:cNvPr id="11" name="Rectangle 5">
            <a:extLst>
              <a:ext uri="{FF2B5EF4-FFF2-40B4-BE49-F238E27FC236}">
                <a16:creationId xmlns:a16="http://schemas.microsoft.com/office/drawing/2014/main" id="{CDE45C10-227D-42DF-A888-EEFD3784FA8E}"/>
              </a:ext>
              <a:ext uri="{C183D7F6-B498-43B3-948B-1728B52AA6E4}">
                <adec:decorative xmlns:adec="http://schemas.microsoft.com/office/drawing/2017/decorative" val="1"/>
              </a:ext>
            </a:extLst>
          </p:cNvPr>
          <p:cNvSpPr/>
          <p:nvPr/>
        </p:nvSpPr>
        <p:spPr>
          <a:xfrm>
            <a:off x="723900" y="750338"/>
            <a:ext cx="4580642" cy="5494694"/>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6096000 w 6096000"/>
              <a:gd name="connsiteY2" fmla="*/ 6858000 h 6858000"/>
              <a:gd name="connsiteX3" fmla="*/ 3058886 w 6096000"/>
              <a:gd name="connsiteY3" fmla="*/ 6858000 h 6858000"/>
              <a:gd name="connsiteX4" fmla="*/ 0 w 6096000"/>
              <a:gd name="connsiteY4" fmla="*/ 6858000 h 6858000"/>
              <a:gd name="connsiteX5" fmla="*/ 0 w 6096000"/>
              <a:gd name="connsiteY5" fmla="*/ 0 h 6858000"/>
              <a:gd name="connsiteX0" fmla="*/ 0 w 6096000"/>
              <a:gd name="connsiteY0" fmla="*/ 0 h 6858000"/>
              <a:gd name="connsiteX1" fmla="*/ 6096000 w 6096000"/>
              <a:gd name="connsiteY1" fmla="*/ 0 h 6858000"/>
              <a:gd name="connsiteX2" fmla="*/ 6096000 w 6096000"/>
              <a:gd name="connsiteY2" fmla="*/ 6858000 h 6858000"/>
              <a:gd name="connsiteX3" fmla="*/ 3037115 w 6096000"/>
              <a:gd name="connsiteY3" fmla="*/ 5889172 h 6858000"/>
              <a:gd name="connsiteX4" fmla="*/ 0 w 6096000"/>
              <a:gd name="connsiteY4" fmla="*/ 6858000 h 6858000"/>
              <a:gd name="connsiteX5" fmla="*/ 0 w 6096000"/>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96000" h="6858000">
                <a:moveTo>
                  <a:pt x="0" y="0"/>
                </a:moveTo>
                <a:lnTo>
                  <a:pt x="6096000" y="0"/>
                </a:lnTo>
                <a:lnTo>
                  <a:pt x="6096000" y="6858000"/>
                </a:lnTo>
                <a:lnTo>
                  <a:pt x="3037115" y="5889172"/>
                </a:lnTo>
                <a:lnTo>
                  <a:pt x="0" y="6858000"/>
                </a:lnTo>
                <a:lnTo>
                  <a:pt x="0" y="0"/>
                </a:lnTo>
                <a:close/>
              </a:path>
            </a:pathLst>
          </a:custGeom>
          <a:solidFill>
            <a:schemeClr val="bg2">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6">
            <a:extLst>
              <a:ext uri="{FF2B5EF4-FFF2-40B4-BE49-F238E27FC236}">
                <a16:creationId xmlns:a16="http://schemas.microsoft.com/office/drawing/2014/main" id="{DA214944-8898-48BC-AE6F-065DA7BBB8E8}"/>
              </a:ext>
              <a:ext uri="{C183D7F6-B498-43B3-948B-1728B52AA6E4}">
                <adec:decorative xmlns:adec="http://schemas.microsoft.com/office/drawing/2017/decorative" val="1"/>
              </a:ext>
            </a:extLst>
          </p:cNvPr>
          <p:cNvGrpSpPr/>
          <p:nvPr/>
        </p:nvGrpSpPr>
        <p:grpSpPr>
          <a:xfrm>
            <a:off x="2580478" y="4714704"/>
            <a:ext cx="867485" cy="115439"/>
            <a:chOff x="8910933" y="1861308"/>
            <a:chExt cx="867485" cy="115439"/>
          </a:xfrm>
        </p:grpSpPr>
        <p:sp>
          <p:nvSpPr>
            <p:cNvPr id="8" name="Rectangle 7">
              <a:extLst>
                <a:ext uri="{FF2B5EF4-FFF2-40B4-BE49-F238E27FC236}">
                  <a16:creationId xmlns:a16="http://schemas.microsoft.com/office/drawing/2014/main" id="{B94B3AAB-30C4-441D-B481-D253F8325953}"/>
                </a:ext>
              </a:extLst>
            </p:cNvPr>
            <p:cNvSpPr/>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ffectLst>
                  <a:outerShdw blurRad="38100" dist="38100" dir="2700000" algn="tl">
                    <a:srgbClr val="000000">
                      <a:alpha val="43137"/>
                    </a:srgbClr>
                  </a:outerShdw>
                </a:effectLst>
              </a:endParaRPr>
            </a:p>
          </p:txBody>
        </p:sp>
        <p:cxnSp>
          <p:nvCxnSpPr>
            <p:cNvPr id="9" name="Straight Connector 8">
              <a:extLst>
                <a:ext uri="{FF2B5EF4-FFF2-40B4-BE49-F238E27FC236}">
                  <a16:creationId xmlns:a16="http://schemas.microsoft.com/office/drawing/2014/main" id="{FDCB6176-5585-40BC-BC9C-CA625F989F1B}"/>
                </a:ext>
              </a:extLst>
            </p:cNvPr>
            <p:cNvCxnSpPr/>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77C4F1D9-97D8-43DD-A319-C56367F97FCE}"/>
                </a:ext>
              </a:extLst>
            </p:cNvPr>
            <p:cNvCxnSpPr/>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D25E64ED-B373-4866-B5A2-E805D3168BBB}"/>
              </a:ext>
            </a:extLst>
          </p:cNvPr>
          <p:cNvSpPr>
            <a:spLocks noGrp="1"/>
          </p:cNvSpPr>
          <p:nvPr>
            <p:ph type="title"/>
          </p:nvPr>
        </p:nvSpPr>
        <p:spPr>
          <a:xfrm>
            <a:off x="1151291" y="1274475"/>
            <a:ext cx="3761832" cy="2823913"/>
          </a:xfrm>
        </p:spPr>
        <p:txBody>
          <a:bodyPr anchor="b">
            <a:normAutofit/>
          </a:bodyPr>
          <a:lstStyle>
            <a:lvl1pPr algn="ctr">
              <a:defRPr sz="3200" cap="all" spc="600" baseline="0"/>
            </a:lvl1pPr>
          </a:lstStyle>
          <a:p>
            <a:r>
              <a:rPr lang="en-US" dirty="0"/>
              <a:t>Click to edit Master title style</a:t>
            </a:r>
          </a:p>
        </p:txBody>
      </p:sp>
      <p:sp>
        <p:nvSpPr>
          <p:cNvPr id="3" name="Text Placeholder 2">
            <a:extLst>
              <a:ext uri="{FF2B5EF4-FFF2-40B4-BE49-F238E27FC236}">
                <a16:creationId xmlns:a16="http://schemas.microsoft.com/office/drawing/2014/main" id="{AB6D6168-DDAE-41B2-A0D5-42185A2D028C}"/>
              </a:ext>
            </a:extLst>
          </p:cNvPr>
          <p:cNvSpPr>
            <a:spLocks noGrp="1"/>
          </p:cNvSpPr>
          <p:nvPr>
            <p:ph type="body" idx="1"/>
          </p:nvPr>
        </p:nvSpPr>
        <p:spPr>
          <a:xfrm>
            <a:off x="6556756" y="2730304"/>
            <a:ext cx="4383030" cy="1397390"/>
          </a:xfrm>
        </p:spPr>
        <p:txBody>
          <a:bodyPr anchor="ctr">
            <a:normAutofit/>
          </a:bodyPr>
          <a:lstStyle>
            <a:lvl1pPr marL="0" indent="0" algn="ctr">
              <a:buNone/>
              <a:defRPr sz="20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14980148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825EB-71EE-41B3-89D2-47A0C7C3598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E662F7D-C4AD-4BD4-AAC8-F0223EE4A38B}"/>
              </a:ext>
            </a:extLst>
          </p:cNvPr>
          <p:cNvSpPr>
            <a:spLocks noGrp="1"/>
          </p:cNvSpPr>
          <p:nvPr>
            <p:ph sz="half" idx="1"/>
          </p:nvPr>
        </p:nvSpPr>
        <p:spPr>
          <a:xfrm>
            <a:off x="1037305" y="2155369"/>
            <a:ext cx="4953000" cy="399832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9D0FB088-28C6-4667-8DF2-0DE32AE3EC30}"/>
              </a:ext>
            </a:extLst>
          </p:cNvPr>
          <p:cNvSpPr>
            <a:spLocks noGrp="1"/>
          </p:cNvSpPr>
          <p:nvPr>
            <p:ph sz="half" idx="2"/>
          </p:nvPr>
        </p:nvSpPr>
        <p:spPr>
          <a:xfrm>
            <a:off x="6172200" y="2155369"/>
            <a:ext cx="4953000" cy="39983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F36095F-AE34-4E94-B722-E3A1205AEEDC}"/>
              </a:ext>
            </a:extLst>
          </p:cNvPr>
          <p:cNvSpPr>
            <a:spLocks noGrp="1"/>
          </p:cNvSpPr>
          <p:nvPr>
            <p:ph type="dt" sz="half" idx="10"/>
          </p:nvPr>
        </p:nvSpPr>
        <p:spPr/>
        <p:txBody>
          <a:bodyPr/>
          <a:lstStyle/>
          <a:p>
            <a:fld id="{C485584D-7D79-4248-9986-4CA35242F944}" type="datetimeFigureOut">
              <a:rPr lang="en-US" smtClean="0"/>
              <a:t>4/28/2024</a:t>
            </a:fld>
            <a:endParaRPr lang="en-US"/>
          </a:p>
        </p:txBody>
      </p:sp>
      <p:sp>
        <p:nvSpPr>
          <p:cNvPr id="6" name="Footer Placeholder 5">
            <a:extLst>
              <a:ext uri="{FF2B5EF4-FFF2-40B4-BE49-F238E27FC236}">
                <a16:creationId xmlns:a16="http://schemas.microsoft.com/office/drawing/2014/main" id="{6E06A8E6-BD94-48EA-8F35-DA0DF910AC2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0478AEF-56B8-49F5-81E8-663B1FFA073B}"/>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41483445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CF873F-001F-4254-97F3-05329E6A7B67}"/>
              </a:ext>
            </a:extLst>
          </p:cNvPr>
          <p:cNvSpPr>
            <a:spLocks noGrp="1"/>
          </p:cNvSpPr>
          <p:nvPr>
            <p:ph type="title"/>
          </p:nvPr>
        </p:nvSpPr>
        <p:spPr>
          <a:xfrm>
            <a:off x="1028700" y="555171"/>
            <a:ext cx="10134600" cy="1135517"/>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4A37B575-060F-4296-A28A-93DA109F96F5}"/>
              </a:ext>
            </a:extLst>
          </p:cNvPr>
          <p:cNvSpPr>
            <a:spLocks noGrp="1"/>
          </p:cNvSpPr>
          <p:nvPr>
            <p:ph type="body" idx="1"/>
          </p:nvPr>
        </p:nvSpPr>
        <p:spPr>
          <a:xfrm>
            <a:off x="1037306" y="1801620"/>
            <a:ext cx="4849036" cy="814387"/>
          </a:xfrm>
        </p:spPr>
        <p:txBody>
          <a:bodyPr anchor="b">
            <a:normAutofit/>
          </a:bodyPr>
          <a:lstStyle>
            <a:lvl1pPr marL="0" indent="0">
              <a:buNone/>
              <a:defRPr sz="18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BA581A51-F4D1-4A02-9918-C416F820B646}"/>
              </a:ext>
            </a:extLst>
          </p:cNvPr>
          <p:cNvSpPr>
            <a:spLocks noGrp="1"/>
          </p:cNvSpPr>
          <p:nvPr>
            <p:ph sz="half" idx="2"/>
          </p:nvPr>
        </p:nvSpPr>
        <p:spPr>
          <a:xfrm>
            <a:off x="1037306" y="2619103"/>
            <a:ext cx="4849036" cy="351499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32916D0-3DFE-455D-9888-3FDEFD3DE0CD}"/>
              </a:ext>
            </a:extLst>
          </p:cNvPr>
          <p:cNvSpPr>
            <a:spLocks noGrp="1"/>
          </p:cNvSpPr>
          <p:nvPr>
            <p:ph type="body" sz="quarter" idx="3"/>
          </p:nvPr>
        </p:nvSpPr>
        <p:spPr>
          <a:xfrm>
            <a:off x="6250108" y="1801620"/>
            <a:ext cx="4904585" cy="814387"/>
          </a:xfrm>
        </p:spPr>
        <p:txBody>
          <a:bodyPr anchor="b">
            <a:normAutofit/>
          </a:bodyPr>
          <a:lstStyle>
            <a:lvl1pPr marL="0" indent="0">
              <a:buNone/>
              <a:defRPr sz="18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F093D763-0643-4A48-8007-93391C59F6D5}"/>
              </a:ext>
            </a:extLst>
          </p:cNvPr>
          <p:cNvSpPr>
            <a:spLocks noGrp="1"/>
          </p:cNvSpPr>
          <p:nvPr>
            <p:ph sz="quarter" idx="4"/>
          </p:nvPr>
        </p:nvSpPr>
        <p:spPr>
          <a:xfrm>
            <a:off x="6250108" y="2619103"/>
            <a:ext cx="4904585" cy="351499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9A2D07B-3A5D-41C2-83B8-BD1AD6522CAD}"/>
              </a:ext>
            </a:extLst>
          </p:cNvPr>
          <p:cNvSpPr>
            <a:spLocks noGrp="1"/>
          </p:cNvSpPr>
          <p:nvPr>
            <p:ph type="dt" sz="half" idx="10"/>
          </p:nvPr>
        </p:nvSpPr>
        <p:spPr/>
        <p:txBody>
          <a:bodyPr/>
          <a:lstStyle/>
          <a:p>
            <a:fld id="{C485584D-7D79-4248-9986-4CA35242F944}" type="datetimeFigureOut">
              <a:rPr lang="en-US" smtClean="0"/>
              <a:t>4/28/2024</a:t>
            </a:fld>
            <a:endParaRPr lang="en-US"/>
          </a:p>
        </p:txBody>
      </p:sp>
      <p:sp>
        <p:nvSpPr>
          <p:cNvPr id="8" name="Footer Placeholder 7">
            <a:extLst>
              <a:ext uri="{FF2B5EF4-FFF2-40B4-BE49-F238E27FC236}">
                <a16:creationId xmlns:a16="http://schemas.microsoft.com/office/drawing/2014/main" id="{0E2C1367-FE5A-4CDD-B85B-724FFFE5B58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992F244-23EB-4E1A-B74F-77F23F87978D}"/>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7124768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876C0A-BEF4-4DE4-A9D2-C60298FC7F9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367C0AC-3C98-4D68-AE72-CFFA1638CC02}"/>
              </a:ext>
            </a:extLst>
          </p:cNvPr>
          <p:cNvSpPr>
            <a:spLocks noGrp="1"/>
          </p:cNvSpPr>
          <p:nvPr>
            <p:ph type="dt" sz="half" idx="10"/>
          </p:nvPr>
        </p:nvSpPr>
        <p:spPr/>
        <p:txBody>
          <a:bodyPr/>
          <a:lstStyle/>
          <a:p>
            <a:fld id="{C485584D-7D79-4248-9986-4CA35242F944}" type="datetimeFigureOut">
              <a:rPr lang="en-US" smtClean="0"/>
              <a:t>4/28/2024</a:t>
            </a:fld>
            <a:endParaRPr lang="en-US"/>
          </a:p>
        </p:txBody>
      </p:sp>
      <p:sp>
        <p:nvSpPr>
          <p:cNvPr id="4" name="Footer Placeholder 3">
            <a:extLst>
              <a:ext uri="{FF2B5EF4-FFF2-40B4-BE49-F238E27FC236}">
                <a16:creationId xmlns:a16="http://schemas.microsoft.com/office/drawing/2014/main" id="{FEA7722A-E2E4-45D2-8A20-4853ED6837B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46B9201-B20B-4412-B745-F2F6A91487E8}"/>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38531702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BC4889A-9ABE-4409-BAD8-F84C36C1FA09}"/>
              </a:ext>
            </a:extLst>
          </p:cNvPr>
          <p:cNvSpPr>
            <a:spLocks noGrp="1"/>
          </p:cNvSpPr>
          <p:nvPr>
            <p:ph type="dt" sz="half" idx="10"/>
          </p:nvPr>
        </p:nvSpPr>
        <p:spPr/>
        <p:txBody>
          <a:bodyPr/>
          <a:lstStyle/>
          <a:p>
            <a:fld id="{C485584D-7D79-4248-9986-4CA35242F944}" type="datetimeFigureOut">
              <a:rPr lang="en-US" smtClean="0"/>
              <a:t>4/28/2024</a:t>
            </a:fld>
            <a:endParaRPr lang="en-US"/>
          </a:p>
        </p:txBody>
      </p:sp>
      <p:sp>
        <p:nvSpPr>
          <p:cNvPr id="3" name="Footer Placeholder 2">
            <a:extLst>
              <a:ext uri="{FF2B5EF4-FFF2-40B4-BE49-F238E27FC236}">
                <a16:creationId xmlns:a16="http://schemas.microsoft.com/office/drawing/2014/main" id="{7DDA5A70-FE21-4CB6-A67B-1DC798E9E3B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84AD11-7FD2-432C-A6AB-395BE9275C1B}"/>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5518473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F397CF-9CDD-4E78-8F35-A2FFE7867419}"/>
              </a:ext>
            </a:extLst>
          </p:cNvPr>
          <p:cNvSpPr>
            <a:spLocks noGrp="1"/>
          </p:cNvSpPr>
          <p:nvPr>
            <p:ph type="title"/>
          </p:nvPr>
        </p:nvSpPr>
        <p:spPr>
          <a:xfrm>
            <a:off x="1066800" y="457200"/>
            <a:ext cx="3705225" cy="1600200"/>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7194BFE-7A85-4123-B0F7-4DB1C141CE60}"/>
              </a:ext>
            </a:extLst>
          </p:cNvPr>
          <p:cNvSpPr>
            <a:spLocks noGrp="1"/>
          </p:cNvSpPr>
          <p:nvPr>
            <p:ph idx="1"/>
          </p:nvPr>
        </p:nvSpPr>
        <p:spPr>
          <a:xfrm>
            <a:off x="5183188" y="1066800"/>
            <a:ext cx="6172200" cy="4838699"/>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641EFD6D-1929-4A73-A860-22A36FF5C17D}"/>
              </a:ext>
            </a:extLst>
          </p:cNvPr>
          <p:cNvSpPr>
            <a:spLocks noGrp="1"/>
          </p:cNvSpPr>
          <p:nvPr>
            <p:ph type="body" sz="half" idx="2"/>
          </p:nvPr>
        </p:nvSpPr>
        <p:spPr>
          <a:xfrm>
            <a:off x="1066800" y="2057400"/>
            <a:ext cx="370522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9B399A5-94A1-4452-AFF0-918BDA8B14F9}"/>
              </a:ext>
            </a:extLst>
          </p:cNvPr>
          <p:cNvSpPr>
            <a:spLocks noGrp="1"/>
          </p:cNvSpPr>
          <p:nvPr>
            <p:ph type="dt" sz="half" idx="10"/>
          </p:nvPr>
        </p:nvSpPr>
        <p:spPr/>
        <p:txBody>
          <a:bodyPr/>
          <a:lstStyle/>
          <a:p>
            <a:fld id="{C485584D-7D79-4248-9986-4CA35242F944}" type="datetimeFigureOut">
              <a:rPr lang="en-US" smtClean="0"/>
              <a:t>4/28/2024</a:t>
            </a:fld>
            <a:endParaRPr lang="en-US"/>
          </a:p>
        </p:txBody>
      </p:sp>
      <p:sp>
        <p:nvSpPr>
          <p:cNvPr id="6" name="Footer Placeholder 5">
            <a:extLst>
              <a:ext uri="{FF2B5EF4-FFF2-40B4-BE49-F238E27FC236}">
                <a16:creationId xmlns:a16="http://schemas.microsoft.com/office/drawing/2014/main" id="{489589D8-DD83-406C-A77A-176D23993BA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DE46024-82ED-40EF-8846-F6CC44BC53DE}"/>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31109288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BD12FA-83A4-42AF-98D7-312C4C5A7128}"/>
              </a:ext>
            </a:extLst>
          </p:cNvPr>
          <p:cNvSpPr>
            <a:spLocks noGrp="1"/>
          </p:cNvSpPr>
          <p:nvPr>
            <p:ph type="title"/>
          </p:nvPr>
        </p:nvSpPr>
        <p:spPr>
          <a:xfrm>
            <a:off x="1066800" y="457200"/>
            <a:ext cx="3705225" cy="1600200"/>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46CF1DC8-2932-4C6E-BFBB-8BA1C9598425}"/>
              </a:ext>
            </a:extLst>
          </p:cNvPr>
          <p:cNvSpPr>
            <a:spLocks noGrp="1"/>
          </p:cNvSpPr>
          <p:nvPr>
            <p:ph type="pic" idx="1"/>
          </p:nvPr>
        </p:nvSpPr>
        <p:spPr>
          <a:xfrm>
            <a:off x="5183188" y="1066800"/>
            <a:ext cx="5942012" cy="48387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8D6E0000-EF01-46A5-8A71-25FB7EA3F94A}"/>
              </a:ext>
            </a:extLst>
          </p:cNvPr>
          <p:cNvSpPr>
            <a:spLocks noGrp="1"/>
          </p:cNvSpPr>
          <p:nvPr>
            <p:ph type="body" sz="half" idx="2"/>
          </p:nvPr>
        </p:nvSpPr>
        <p:spPr>
          <a:xfrm>
            <a:off x="1066800" y="2057400"/>
            <a:ext cx="370522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01AD40B-9246-4532-9F73-5BA9061C3ABA}"/>
              </a:ext>
            </a:extLst>
          </p:cNvPr>
          <p:cNvSpPr>
            <a:spLocks noGrp="1"/>
          </p:cNvSpPr>
          <p:nvPr>
            <p:ph type="dt" sz="half" idx="10"/>
          </p:nvPr>
        </p:nvSpPr>
        <p:spPr/>
        <p:txBody>
          <a:bodyPr/>
          <a:lstStyle/>
          <a:p>
            <a:fld id="{C485584D-7D79-4248-9986-4CA35242F944}" type="datetimeFigureOut">
              <a:rPr lang="en-US" smtClean="0"/>
              <a:t>4/28/2024</a:t>
            </a:fld>
            <a:endParaRPr lang="en-US"/>
          </a:p>
        </p:txBody>
      </p:sp>
      <p:sp>
        <p:nvSpPr>
          <p:cNvPr id="6" name="Footer Placeholder 5">
            <a:extLst>
              <a:ext uri="{FF2B5EF4-FFF2-40B4-BE49-F238E27FC236}">
                <a16:creationId xmlns:a16="http://schemas.microsoft.com/office/drawing/2014/main" id="{8BE6B9A0-5B1C-4F7B-828A-EF74E51478B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2E99FB-C932-4165-A612-8B302D8F7229}"/>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3429936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CE7638-D991-46E7-BF2C-67D1AC829628}"/>
              </a:ext>
            </a:extLst>
          </p:cNvPr>
          <p:cNvSpPr>
            <a:spLocks noGrp="1"/>
          </p:cNvSpPr>
          <p:nvPr>
            <p:ph type="title"/>
          </p:nvPr>
        </p:nvSpPr>
        <p:spPr>
          <a:xfrm>
            <a:off x="1028700" y="723900"/>
            <a:ext cx="10134600" cy="1288489"/>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CA7C6B9C-4923-4DAB-9748-D5CD289EB978}"/>
              </a:ext>
            </a:extLst>
          </p:cNvPr>
          <p:cNvSpPr>
            <a:spLocks noGrp="1"/>
          </p:cNvSpPr>
          <p:nvPr>
            <p:ph type="body" idx="1"/>
          </p:nvPr>
        </p:nvSpPr>
        <p:spPr>
          <a:xfrm>
            <a:off x="1028700" y="2161903"/>
            <a:ext cx="10134600" cy="396934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E7578CF6-4B33-40E4-B881-5F4C568378E1}"/>
              </a:ext>
            </a:extLst>
          </p:cNvPr>
          <p:cNvSpPr>
            <a:spLocks noGrp="1"/>
          </p:cNvSpPr>
          <p:nvPr>
            <p:ph type="sldNum" sz="quarter" idx="4"/>
          </p:nvPr>
        </p:nvSpPr>
        <p:spPr>
          <a:xfrm>
            <a:off x="11394765" y="6245032"/>
            <a:ext cx="524491" cy="365125"/>
          </a:xfrm>
          <a:prstGeom prst="rect">
            <a:avLst/>
          </a:prstGeom>
        </p:spPr>
        <p:txBody>
          <a:bodyPr vert="horz" lIns="91440" tIns="45720" rIns="91440" bIns="45720" rtlCol="0" anchor="ctr"/>
          <a:lstStyle>
            <a:lvl1pPr algn="r">
              <a:defRPr sz="1050">
                <a:solidFill>
                  <a:schemeClr val="tx2"/>
                </a:solidFill>
              </a:defRPr>
            </a:lvl1pPr>
          </a:lstStyle>
          <a:p>
            <a:fld id="{19590046-DA73-4BBF-84B5-C08E6F75191A}" type="slidenum">
              <a:rPr lang="en-US" smtClean="0"/>
              <a:t>‹#›</a:t>
            </a:fld>
            <a:endParaRPr lang="en-US"/>
          </a:p>
        </p:txBody>
      </p:sp>
      <p:sp>
        <p:nvSpPr>
          <p:cNvPr id="4" name="Date Placeholder 3">
            <a:extLst>
              <a:ext uri="{FF2B5EF4-FFF2-40B4-BE49-F238E27FC236}">
                <a16:creationId xmlns:a16="http://schemas.microsoft.com/office/drawing/2014/main" id="{25AE857E-F564-4539-9984-10435B6140AC}"/>
              </a:ext>
            </a:extLst>
          </p:cNvPr>
          <p:cNvSpPr>
            <a:spLocks noGrp="1"/>
          </p:cNvSpPr>
          <p:nvPr>
            <p:ph type="dt" sz="half" idx="2"/>
          </p:nvPr>
        </p:nvSpPr>
        <p:spPr>
          <a:xfrm>
            <a:off x="354841" y="6245032"/>
            <a:ext cx="2659380" cy="365125"/>
          </a:xfrm>
          <a:prstGeom prst="rect">
            <a:avLst/>
          </a:prstGeom>
        </p:spPr>
        <p:txBody>
          <a:bodyPr vert="horz" lIns="91440" tIns="45720" rIns="91440" bIns="45720" rtlCol="0" anchor="ctr"/>
          <a:lstStyle>
            <a:lvl1pPr algn="l">
              <a:defRPr sz="1050">
                <a:solidFill>
                  <a:schemeClr val="tx2"/>
                </a:solidFill>
              </a:defRPr>
            </a:lvl1pPr>
          </a:lstStyle>
          <a:p>
            <a:fld id="{C485584D-7D79-4248-9986-4CA35242F944}" type="datetimeFigureOut">
              <a:rPr lang="en-US" smtClean="0"/>
              <a:t>4/28/2024</a:t>
            </a:fld>
            <a:endParaRPr lang="en-US"/>
          </a:p>
        </p:txBody>
      </p:sp>
      <p:sp>
        <p:nvSpPr>
          <p:cNvPr id="5" name="Footer Placeholder 4">
            <a:extLst>
              <a:ext uri="{FF2B5EF4-FFF2-40B4-BE49-F238E27FC236}">
                <a16:creationId xmlns:a16="http://schemas.microsoft.com/office/drawing/2014/main" id="{7D1EABEF-B998-4B11-A878-8F492F8E3983}"/>
              </a:ext>
            </a:extLst>
          </p:cNvPr>
          <p:cNvSpPr>
            <a:spLocks noGrp="1"/>
          </p:cNvSpPr>
          <p:nvPr>
            <p:ph type="ftr" sz="quarter" idx="3"/>
          </p:nvPr>
        </p:nvSpPr>
        <p:spPr>
          <a:xfrm>
            <a:off x="7279964" y="6245033"/>
            <a:ext cx="4112222" cy="365125"/>
          </a:xfrm>
          <a:prstGeom prst="rect">
            <a:avLst/>
          </a:prstGeom>
        </p:spPr>
        <p:txBody>
          <a:bodyPr vert="horz" lIns="91440" tIns="45720" rIns="91440" bIns="45720" rtlCol="0" anchor="ctr"/>
          <a:lstStyle>
            <a:lvl1pPr algn="r">
              <a:defRPr sz="1050">
                <a:solidFill>
                  <a:schemeClr val="tx2"/>
                </a:solidFill>
              </a:defRPr>
            </a:lvl1pPr>
          </a:lstStyle>
          <a:p>
            <a:endParaRPr lang="en-US"/>
          </a:p>
        </p:txBody>
      </p:sp>
      <p:sp>
        <p:nvSpPr>
          <p:cNvPr id="16" name="Freeform: Shape 15">
            <a:extLst>
              <a:ext uri="{FF2B5EF4-FFF2-40B4-BE49-F238E27FC236}">
                <a16:creationId xmlns:a16="http://schemas.microsoft.com/office/drawing/2014/main" id="{9EB54D17-3792-403D-9127-495845021D2B}"/>
              </a:ext>
            </a:extLst>
          </p:cNvPr>
          <p:cNvSpPr/>
          <p:nvPr/>
        </p:nvSpPr>
        <p:spPr>
          <a:xfrm>
            <a:off x="0" y="0"/>
            <a:ext cx="12192000" cy="6858000"/>
          </a:xfrm>
          <a:custGeom>
            <a:avLst/>
            <a:gdLst>
              <a:gd name="connsiteX0" fmla="*/ 160920 w 12192000"/>
              <a:gd name="connsiteY0" fmla="*/ 157606 h 6858000"/>
              <a:gd name="connsiteX1" fmla="*/ 160920 w 12192000"/>
              <a:gd name="connsiteY1" fmla="*/ 6700394 h 6858000"/>
              <a:gd name="connsiteX2" fmla="*/ 12031081 w 12192000"/>
              <a:gd name="connsiteY2" fmla="*/ 6700394 h 6858000"/>
              <a:gd name="connsiteX3" fmla="*/ 12031081 w 12192000"/>
              <a:gd name="connsiteY3" fmla="*/ 157606 h 6858000"/>
              <a:gd name="connsiteX4" fmla="*/ 0 w 12192000"/>
              <a:gd name="connsiteY4" fmla="*/ 0 h 6858000"/>
              <a:gd name="connsiteX5" fmla="*/ 12192000 w 12192000"/>
              <a:gd name="connsiteY5" fmla="*/ 0 h 6858000"/>
              <a:gd name="connsiteX6" fmla="*/ 12192000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160920" y="157606"/>
                </a:moveTo>
                <a:lnTo>
                  <a:pt x="160920" y="6700394"/>
                </a:lnTo>
                <a:lnTo>
                  <a:pt x="12031081" y="6700394"/>
                </a:lnTo>
                <a:lnTo>
                  <a:pt x="12031081" y="157606"/>
                </a:lnTo>
                <a:close/>
                <a:moveTo>
                  <a:pt x="0" y="0"/>
                </a:moveTo>
                <a:lnTo>
                  <a:pt x="12192000" y="0"/>
                </a:lnTo>
                <a:lnTo>
                  <a:pt x="12192000" y="6858000"/>
                </a:lnTo>
                <a:lnTo>
                  <a:pt x="0" y="6858000"/>
                </a:lnTo>
                <a:close/>
              </a:path>
            </a:pathLst>
          </a:cu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53388461"/>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110000"/>
        </a:lnSpc>
        <a:spcBef>
          <a:spcPct val="0"/>
        </a:spcBef>
        <a:buNone/>
        <a:defRPr sz="3200" kern="1200" cap="none" baseline="0">
          <a:solidFill>
            <a:schemeClr val="tx2"/>
          </a:solidFill>
          <a:latin typeface="+mj-lt"/>
          <a:ea typeface="+mj-ea"/>
          <a:cs typeface="+mj-cs"/>
        </a:defRPr>
      </a:lvl1pPr>
    </p:titleStyle>
    <p:bodyStyle>
      <a:lvl1pPr marL="0" indent="0" algn="l" defTabSz="914400" rtl="0" eaLnBrk="1" latinLnBrk="0" hangingPunct="1">
        <a:lnSpc>
          <a:spcPct val="110000"/>
        </a:lnSpc>
        <a:spcBef>
          <a:spcPts val="1000"/>
        </a:spcBef>
        <a:buFontTx/>
        <a:buNone/>
        <a:defRPr sz="2000" kern="1200">
          <a:solidFill>
            <a:schemeClr val="tx2"/>
          </a:solidFill>
          <a:latin typeface="+mn-lt"/>
          <a:ea typeface="+mn-ea"/>
          <a:cs typeface="+mn-cs"/>
        </a:defRPr>
      </a:lvl1pPr>
      <a:lvl2pPr marL="274320" indent="-228600" algn="l" defTabSz="914400" rtl="0" eaLnBrk="1" latinLnBrk="0" hangingPunct="1">
        <a:lnSpc>
          <a:spcPct val="110000"/>
        </a:lnSpc>
        <a:spcBef>
          <a:spcPts val="500"/>
        </a:spcBef>
        <a:buSzPct val="85000"/>
        <a:buFont typeface="Arial" panose="020B0604020202020204" pitchFamily="34" charset="0"/>
        <a:buChar char="•"/>
        <a:defRPr sz="1800" kern="1200">
          <a:solidFill>
            <a:schemeClr val="tx2"/>
          </a:solidFill>
          <a:latin typeface="+mn-lt"/>
          <a:ea typeface="+mn-ea"/>
          <a:cs typeface="+mn-cs"/>
        </a:defRPr>
      </a:lvl2pPr>
      <a:lvl3pPr marL="274320" indent="0" algn="l" defTabSz="914400" rtl="0" eaLnBrk="1" latinLnBrk="0" hangingPunct="1">
        <a:lnSpc>
          <a:spcPct val="110000"/>
        </a:lnSpc>
        <a:spcBef>
          <a:spcPts val="500"/>
        </a:spcBef>
        <a:buFontTx/>
        <a:buNone/>
        <a:defRPr sz="1600" kern="1200">
          <a:solidFill>
            <a:schemeClr val="tx2"/>
          </a:solidFill>
          <a:latin typeface="+mn-lt"/>
          <a:ea typeface="+mn-ea"/>
          <a:cs typeface="+mn-cs"/>
        </a:defRPr>
      </a:lvl3pPr>
      <a:lvl4pPr marL="548640" indent="-228600" algn="l" defTabSz="914400" rtl="0" eaLnBrk="1" latinLnBrk="0" hangingPunct="1">
        <a:lnSpc>
          <a:spcPct val="110000"/>
        </a:lnSpc>
        <a:spcBef>
          <a:spcPts val="500"/>
        </a:spcBef>
        <a:buFont typeface="Arial" panose="020B0604020202020204" pitchFamily="34" charset="0"/>
        <a:buChar char="•"/>
        <a:defRPr sz="1400" kern="1200">
          <a:solidFill>
            <a:schemeClr val="tx2"/>
          </a:solidFill>
          <a:latin typeface="+mn-lt"/>
          <a:ea typeface="+mn-ea"/>
          <a:cs typeface="+mn-cs"/>
        </a:defRPr>
      </a:lvl4pPr>
      <a:lvl5pPr marL="548640" indent="0" algn="l" defTabSz="914400" rtl="0" eaLnBrk="1" latinLnBrk="0" hangingPunct="1">
        <a:lnSpc>
          <a:spcPct val="110000"/>
        </a:lnSpc>
        <a:spcBef>
          <a:spcPts val="500"/>
        </a:spcBef>
        <a:buFontTx/>
        <a:buNone/>
        <a:defRPr sz="14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AB7CFDD-E67B-4078-9BD0-D09D4200E4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191E377-3C4E-4C42-B42C-858169F3AB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Bottles in a production line">
            <a:extLst>
              <a:ext uri="{FF2B5EF4-FFF2-40B4-BE49-F238E27FC236}">
                <a16:creationId xmlns:a16="http://schemas.microsoft.com/office/drawing/2014/main" id="{39812A3C-4633-3D05-CA00-5D98384F4C20}"/>
              </a:ext>
            </a:extLst>
          </p:cNvPr>
          <p:cNvPicPr>
            <a:picLocks noChangeAspect="1"/>
          </p:cNvPicPr>
          <p:nvPr/>
        </p:nvPicPr>
        <p:blipFill rotWithShape="1">
          <a:blip r:embed="rId2">
            <a:alphaModFix amt="41000"/>
          </a:blip>
          <a:srcRect t="15730"/>
          <a:stretch/>
        </p:blipFill>
        <p:spPr>
          <a:xfrm>
            <a:off x="-1" y="1"/>
            <a:ext cx="12192001" cy="6857999"/>
          </a:xfrm>
          <a:prstGeom prst="rect">
            <a:avLst/>
          </a:prstGeom>
        </p:spPr>
      </p:pic>
      <p:sp>
        <p:nvSpPr>
          <p:cNvPr id="2" name="Title 1">
            <a:extLst>
              <a:ext uri="{FF2B5EF4-FFF2-40B4-BE49-F238E27FC236}">
                <a16:creationId xmlns:a16="http://schemas.microsoft.com/office/drawing/2014/main" id="{EAE4CBAB-F3A4-2795-F326-ED855FB9A615}"/>
              </a:ext>
            </a:extLst>
          </p:cNvPr>
          <p:cNvSpPr>
            <a:spLocks noGrp="1"/>
          </p:cNvSpPr>
          <p:nvPr>
            <p:ph type="ctrTitle"/>
          </p:nvPr>
        </p:nvSpPr>
        <p:spPr>
          <a:xfrm>
            <a:off x="2455401" y="1066801"/>
            <a:ext cx="7272408" cy="2077328"/>
          </a:xfrm>
          <a:effectLst>
            <a:outerShdw blurRad="38100" dist="12700" dir="2700000" algn="tl" rotWithShape="0">
              <a:prstClr val="black">
                <a:alpha val="40000"/>
              </a:prstClr>
            </a:outerShdw>
          </a:effectLst>
        </p:spPr>
        <p:txBody>
          <a:bodyPr anchor="b">
            <a:normAutofit/>
          </a:bodyPr>
          <a:lstStyle/>
          <a:p>
            <a:r>
              <a:rPr lang="en-US" dirty="0">
                <a:solidFill>
                  <a:schemeClr val="bg1"/>
                </a:solidFill>
              </a:rPr>
              <a:t>Welcome to Alcoholic Drink Generator!!!!</a:t>
            </a:r>
          </a:p>
        </p:txBody>
      </p:sp>
      <p:sp>
        <p:nvSpPr>
          <p:cNvPr id="3" name="Subtitle 2">
            <a:extLst>
              <a:ext uri="{FF2B5EF4-FFF2-40B4-BE49-F238E27FC236}">
                <a16:creationId xmlns:a16="http://schemas.microsoft.com/office/drawing/2014/main" id="{F1B539BD-B1BA-8674-8C64-74A4A94516D9}"/>
              </a:ext>
            </a:extLst>
          </p:cNvPr>
          <p:cNvSpPr>
            <a:spLocks noGrp="1"/>
          </p:cNvSpPr>
          <p:nvPr>
            <p:ph type="subTitle" idx="1"/>
          </p:nvPr>
        </p:nvSpPr>
        <p:spPr>
          <a:xfrm>
            <a:off x="3558988" y="4876803"/>
            <a:ext cx="5074022" cy="1257295"/>
          </a:xfrm>
          <a:effectLst>
            <a:outerShdw blurRad="38100" dist="12700" dir="2700000" algn="tl" rotWithShape="0">
              <a:prstClr val="black">
                <a:alpha val="40000"/>
              </a:prstClr>
            </a:outerShdw>
          </a:effectLst>
        </p:spPr>
        <p:txBody>
          <a:bodyPr anchor="t">
            <a:normAutofit/>
          </a:bodyPr>
          <a:lstStyle/>
          <a:p>
            <a:r>
              <a:rPr lang="en-US" dirty="0">
                <a:solidFill>
                  <a:schemeClr val="bg1"/>
                </a:solidFill>
              </a:rPr>
              <a:t>By: Miles Magee</a:t>
            </a:r>
          </a:p>
        </p:txBody>
      </p:sp>
      <p:grpSp>
        <p:nvGrpSpPr>
          <p:cNvPr id="13" name="Group 12">
            <a:extLst>
              <a:ext uri="{FF2B5EF4-FFF2-40B4-BE49-F238E27FC236}">
                <a16:creationId xmlns:a16="http://schemas.microsoft.com/office/drawing/2014/main" id="{91B7537E-7B93-4306-B9DF-4CD583E0AA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62258" y="4237480"/>
            <a:ext cx="867485" cy="115439"/>
            <a:chOff x="8910933" y="1861308"/>
            <a:chExt cx="867485" cy="115439"/>
          </a:xfrm>
        </p:grpSpPr>
        <p:sp>
          <p:nvSpPr>
            <p:cNvPr id="14" name="Rectangle 13">
              <a:extLst>
                <a:ext uri="{FF2B5EF4-FFF2-40B4-BE49-F238E27FC236}">
                  <a16:creationId xmlns:a16="http://schemas.microsoft.com/office/drawing/2014/main" id="{00AB796C-11E6-468E-9C0D-38940D8E28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ffectLst>
                  <a:outerShdw blurRad="38100" dist="38100" dir="2700000" algn="tl">
                    <a:srgbClr val="000000">
                      <a:alpha val="43137"/>
                    </a:srgbClr>
                  </a:outerShdw>
                </a:effectLst>
              </a:endParaRPr>
            </a:p>
          </p:txBody>
        </p:sp>
        <p:cxnSp>
          <p:nvCxnSpPr>
            <p:cNvPr id="15" name="Straight Connector 14">
              <a:extLst>
                <a:ext uri="{FF2B5EF4-FFF2-40B4-BE49-F238E27FC236}">
                  <a16:creationId xmlns:a16="http://schemas.microsoft.com/office/drawing/2014/main" id="{0FC9ACE4-DF02-4B56-B482-DDAD2EC090F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999CC309-9401-4122-8206-A304650EFC7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3999075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58E38A4-F699-490C-8D1F-E8AD332D9B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39C6AAB-48AC-41A3-95C2-6BF83715DF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6000" cy="6858000"/>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12">
            <a:extLst>
              <a:ext uri="{FF2B5EF4-FFF2-40B4-BE49-F238E27FC236}">
                <a16:creationId xmlns:a16="http://schemas.microsoft.com/office/drawing/2014/main" id="{F6EE861B-7D2F-4B7C-A6E3-5937E81B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60903" y="159026"/>
            <a:ext cx="5778697" cy="654278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84C9A61-89F4-2A95-E43D-73D17E527829}"/>
              </a:ext>
            </a:extLst>
          </p:cNvPr>
          <p:cNvSpPr>
            <a:spLocks noGrp="1"/>
          </p:cNvSpPr>
          <p:nvPr>
            <p:ph type="title"/>
          </p:nvPr>
        </p:nvSpPr>
        <p:spPr>
          <a:xfrm>
            <a:off x="6849264" y="733100"/>
            <a:ext cx="4618836" cy="1275669"/>
          </a:xfrm>
        </p:spPr>
        <p:txBody>
          <a:bodyPr anchor="b">
            <a:normAutofit/>
          </a:bodyPr>
          <a:lstStyle/>
          <a:p>
            <a:pPr algn="ctr"/>
            <a:r>
              <a:rPr lang="en-US"/>
              <a:t>Purpose</a:t>
            </a:r>
          </a:p>
        </p:txBody>
      </p:sp>
      <p:sp>
        <p:nvSpPr>
          <p:cNvPr id="3" name="Content Placeholder 2">
            <a:extLst>
              <a:ext uri="{FF2B5EF4-FFF2-40B4-BE49-F238E27FC236}">
                <a16:creationId xmlns:a16="http://schemas.microsoft.com/office/drawing/2014/main" id="{5341EF99-3BE4-1186-4D2B-8A476ECFC3B2}"/>
              </a:ext>
            </a:extLst>
          </p:cNvPr>
          <p:cNvSpPr>
            <a:spLocks noGrp="1"/>
          </p:cNvSpPr>
          <p:nvPr>
            <p:ph idx="1"/>
          </p:nvPr>
        </p:nvSpPr>
        <p:spPr>
          <a:xfrm>
            <a:off x="6944019" y="2019926"/>
            <a:ext cx="4429326" cy="4104974"/>
          </a:xfrm>
        </p:spPr>
        <p:txBody>
          <a:bodyPr anchor="t">
            <a:noAutofit/>
          </a:bodyPr>
          <a:lstStyle/>
          <a:p>
            <a:pPr algn="ctr">
              <a:lnSpc>
                <a:spcPct val="100000"/>
              </a:lnSpc>
            </a:pPr>
            <a:r>
              <a:rPr lang="en-US" sz="1400" dirty="0"/>
              <a:t>- The Alcoholic Drink Generator is designed to take the users input list of available ingredients and generate cocktails based on the ingredients provided. Once the user has entered the ingredients available to them, they will be prompted to type “Exit” to stop the input and allow Alcoholic Drink Generator to process the data and provide results based on the users input. The generator will primarily output a list of cocktails that the user can make based on inputs, and it has a secondary function to display the cocktails that the user is almost able to make. Finaly, the generator will provide the user a shopping list of missing ingredients and will make recommendations of what products to buy in an ordered list. This simple program is designed for users of the age of twenty-one or older, and aids in guiding users that might not be too knowledgeable on alcohol to be able to make drinks at home. It also can serve as a useful tool for bartenders like myself, to connect and expand knowledge to guest. </a:t>
            </a:r>
          </a:p>
        </p:txBody>
      </p:sp>
      <p:pic>
        <p:nvPicPr>
          <p:cNvPr id="4" name="Picture 3">
            <a:extLst>
              <a:ext uri="{FF2B5EF4-FFF2-40B4-BE49-F238E27FC236}">
                <a16:creationId xmlns:a16="http://schemas.microsoft.com/office/drawing/2014/main" id="{B3AE47BA-5EC5-E08F-F406-404813BCC40B}"/>
              </a:ext>
            </a:extLst>
          </p:cNvPr>
          <p:cNvPicPr>
            <a:picLocks noChangeAspect="1"/>
          </p:cNvPicPr>
          <p:nvPr/>
        </p:nvPicPr>
        <p:blipFill rotWithShape="1">
          <a:blip r:embed="rId2">
            <a:alphaModFix/>
          </a:blip>
          <a:srcRect t="878" b="14747"/>
          <a:stretch/>
        </p:blipFill>
        <p:spPr>
          <a:xfrm>
            <a:off x="1682" y="10"/>
            <a:ext cx="6096000" cy="6857990"/>
          </a:xfrm>
          <a:prstGeom prst="rect">
            <a:avLst/>
          </a:prstGeom>
        </p:spPr>
      </p:pic>
      <p:grpSp>
        <p:nvGrpSpPr>
          <p:cNvPr id="15" name="Group 14">
            <a:extLst>
              <a:ext uri="{FF2B5EF4-FFF2-40B4-BE49-F238E27FC236}">
                <a16:creationId xmlns:a16="http://schemas.microsoft.com/office/drawing/2014/main" id="{53745597-CF0F-4C14-83C4-612B382A909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710258" y="5849932"/>
            <a:ext cx="867485" cy="115439"/>
            <a:chOff x="8910933" y="1861308"/>
            <a:chExt cx="867485" cy="115439"/>
          </a:xfrm>
        </p:grpSpPr>
        <p:sp>
          <p:nvSpPr>
            <p:cNvPr id="16" name="Rectangle 15">
              <a:extLst>
                <a:ext uri="{FF2B5EF4-FFF2-40B4-BE49-F238E27FC236}">
                  <a16:creationId xmlns:a16="http://schemas.microsoft.com/office/drawing/2014/main" id="{471CB755-D435-4BD8-A3DB-B304ED0E74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ffectLst>
                  <a:outerShdw blurRad="38100" dist="38100" dir="2700000" algn="tl">
                    <a:srgbClr val="000000">
                      <a:alpha val="43137"/>
                    </a:srgbClr>
                  </a:outerShdw>
                </a:effectLst>
              </a:endParaRPr>
            </a:p>
          </p:txBody>
        </p:sp>
        <p:cxnSp>
          <p:nvCxnSpPr>
            <p:cNvPr id="17" name="Straight Connector 16">
              <a:extLst>
                <a:ext uri="{FF2B5EF4-FFF2-40B4-BE49-F238E27FC236}">
                  <a16:creationId xmlns:a16="http://schemas.microsoft.com/office/drawing/2014/main" id="{0B7F2CAE-48A1-4EAD-BDD1-4DA217AC0FF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98FB73A0-9D61-4989-BA5F-7EF6308D864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5433092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9D3B3C7E-BC2D-4436-8B03-AC421FA667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0920" y="157606"/>
            <a:ext cx="11870161" cy="65427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79B5D0C1-066E-4C02-A6B8-59FAE4A197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62258" y="4240546"/>
            <a:ext cx="867485" cy="115439"/>
            <a:chOff x="8910933" y="1861308"/>
            <a:chExt cx="867485" cy="115439"/>
          </a:xfrm>
        </p:grpSpPr>
        <p:sp>
          <p:nvSpPr>
            <p:cNvPr id="13" name="Rectangle 12">
              <a:extLst>
                <a:ext uri="{FF2B5EF4-FFF2-40B4-BE49-F238E27FC236}">
                  <a16:creationId xmlns:a16="http://schemas.microsoft.com/office/drawing/2014/main" id="{D4386904-AFDC-449E-8D1B-906B305EBD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ffectLst>
                  <a:outerShdw blurRad="38100" dist="38100" dir="2700000" algn="tl">
                    <a:srgbClr val="000000">
                      <a:alpha val="43137"/>
                    </a:srgbClr>
                  </a:outerShdw>
                </a:effectLst>
              </a:endParaRPr>
            </a:p>
          </p:txBody>
        </p:sp>
        <p:cxnSp>
          <p:nvCxnSpPr>
            <p:cNvPr id="14" name="Straight Connector 13">
              <a:extLst>
                <a:ext uri="{FF2B5EF4-FFF2-40B4-BE49-F238E27FC236}">
                  <a16:creationId xmlns:a16="http://schemas.microsoft.com/office/drawing/2014/main" id="{F70778F2-11E8-428C-8324-479CA9D6FE9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4A0BE89E-CB2D-48BA-A8D2-533FAAAA725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 useBgFill="1">
        <p:nvSpPr>
          <p:cNvPr id="17" name="Rectangle 16">
            <a:extLst>
              <a:ext uri="{FF2B5EF4-FFF2-40B4-BE49-F238E27FC236}">
                <a16:creationId xmlns:a16="http://schemas.microsoft.com/office/drawing/2014/main" id="{DD8EACB7-D372-470B-B76E-A829D00310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5">
            <a:extLst>
              <a:ext uri="{FF2B5EF4-FFF2-40B4-BE49-F238E27FC236}">
                <a16:creationId xmlns:a16="http://schemas.microsoft.com/office/drawing/2014/main" id="{C7EA4B13-46D3-41EE-95DA-7B2100DE94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8700" y="1028700"/>
            <a:ext cx="4038600" cy="4841072"/>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6096000 w 6096000"/>
              <a:gd name="connsiteY2" fmla="*/ 6858000 h 6858000"/>
              <a:gd name="connsiteX3" fmla="*/ 3058886 w 6096000"/>
              <a:gd name="connsiteY3" fmla="*/ 6858000 h 6858000"/>
              <a:gd name="connsiteX4" fmla="*/ 0 w 6096000"/>
              <a:gd name="connsiteY4" fmla="*/ 6858000 h 6858000"/>
              <a:gd name="connsiteX5" fmla="*/ 0 w 6096000"/>
              <a:gd name="connsiteY5" fmla="*/ 0 h 6858000"/>
              <a:gd name="connsiteX0" fmla="*/ 0 w 6096000"/>
              <a:gd name="connsiteY0" fmla="*/ 0 h 6858000"/>
              <a:gd name="connsiteX1" fmla="*/ 6096000 w 6096000"/>
              <a:gd name="connsiteY1" fmla="*/ 0 h 6858000"/>
              <a:gd name="connsiteX2" fmla="*/ 6096000 w 6096000"/>
              <a:gd name="connsiteY2" fmla="*/ 6858000 h 6858000"/>
              <a:gd name="connsiteX3" fmla="*/ 3037115 w 6096000"/>
              <a:gd name="connsiteY3" fmla="*/ 5889172 h 6858000"/>
              <a:gd name="connsiteX4" fmla="*/ 0 w 6096000"/>
              <a:gd name="connsiteY4" fmla="*/ 6858000 h 6858000"/>
              <a:gd name="connsiteX5" fmla="*/ 0 w 6096000"/>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96000" h="6858000">
                <a:moveTo>
                  <a:pt x="0" y="0"/>
                </a:moveTo>
                <a:lnTo>
                  <a:pt x="6096000" y="0"/>
                </a:lnTo>
                <a:lnTo>
                  <a:pt x="6096000" y="6858000"/>
                </a:lnTo>
                <a:lnTo>
                  <a:pt x="3037115" y="5889172"/>
                </a:lnTo>
                <a:lnTo>
                  <a:pt x="0" y="6858000"/>
                </a:lnTo>
                <a:lnTo>
                  <a:pt x="0"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7" name="Group 26">
            <a:extLst>
              <a:ext uri="{FF2B5EF4-FFF2-40B4-BE49-F238E27FC236}">
                <a16:creationId xmlns:a16="http://schemas.microsoft.com/office/drawing/2014/main" id="{DCEEEBE1-DC7B-4168-90C6-DB88876E30D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614258" y="4550150"/>
            <a:ext cx="867485" cy="115439"/>
            <a:chOff x="8910933" y="1861308"/>
            <a:chExt cx="867485" cy="115439"/>
          </a:xfrm>
        </p:grpSpPr>
        <p:sp>
          <p:nvSpPr>
            <p:cNvPr id="28" name="Rectangle 27">
              <a:extLst>
                <a:ext uri="{FF2B5EF4-FFF2-40B4-BE49-F238E27FC236}">
                  <a16:creationId xmlns:a16="http://schemas.microsoft.com/office/drawing/2014/main" id="{43418E74-781F-419C-8C63-91C14AF8D8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Straight Connector 28">
              <a:extLst>
                <a:ext uri="{FF2B5EF4-FFF2-40B4-BE49-F238E27FC236}">
                  <a16:creationId xmlns:a16="http://schemas.microsoft.com/office/drawing/2014/main" id="{9B0F0D1C-98D5-4C46-961A-0E36168C317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23E9C99B-47BB-461B-AEDE-0B227C5B258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40A2EB23-B553-4942-C542-9EBB67724581}"/>
              </a:ext>
            </a:extLst>
          </p:cNvPr>
          <p:cNvSpPr>
            <a:spLocks noGrp="1"/>
          </p:cNvSpPr>
          <p:nvPr>
            <p:ph type="title"/>
          </p:nvPr>
        </p:nvSpPr>
        <p:spPr>
          <a:xfrm>
            <a:off x="1406924" y="1398850"/>
            <a:ext cx="3282152" cy="2030150"/>
          </a:xfrm>
        </p:spPr>
        <p:txBody>
          <a:bodyPr vert="horz" lIns="91440" tIns="45720" rIns="91440" bIns="45720" rtlCol="0" anchor="b">
            <a:normAutofit/>
          </a:bodyPr>
          <a:lstStyle/>
          <a:p>
            <a:pPr algn="ctr"/>
            <a:r>
              <a:rPr lang="en-US" sz="2800" kern="1200" cap="all" spc="390" baseline="0">
                <a:solidFill>
                  <a:schemeClr val="tx2"/>
                </a:solidFill>
                <a:latin typeface="+mj-lt"/>
                <a:ea typeface="+mj-ea"/>
                <a:cs typeface="+mj-cs"/>
              </a:rPr>
              <a:t>Ingredient code list</a:t>
            </a:r>
          </a:p>
        </p:txBody>
      </p:sp>
      <p:pic>
        <p:nvPicPr>
          <p:cNvPr id="5" name="Content Placeholder 4" descr="A screenshot of a computer program&#10;&#10;Description automatically generated">
            <a:extLst>
              <a:ext uri="{FF2B5EF4-FFF2-40B4-BE49-F238E27FC236}">
                <a16:creationId xmlns:a16="http://schemas.microsoft.com/office/drawing/2014/main" id="{097B7518-3EB2-17EF-1E68-1507B6CE7F6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445524" y="400930"/>
            <a:ext cx="6209266" cy="5915464"/>
          </a:xfrm>
          <a:prstGeom prst="rect">
            <a:avLst/>
          </a:prstGeom>
        </p:spPr>
      </p:pic>
    </p:spTree>
    <p:extLst>
      <p:ext uri="{BB962C8B-B14F-4D97-AF65-F5344CB8AC3E}">
        <p14:creationId xmlns:p14="http://schemas.microsoft.com/office/powerpoint/2010/main" val="14254336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D3B3C7E-BC2D-4436-8B03-AC421FA667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0920" y="157606"/>
            <a:ext cx="11870161" cy="65427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79B5D0C1-066E-4C02-A6B8-59FAE4A197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62258" y="4240546"/>
            <a:ext cx="867485" cy="115439"/>
            <a:chOff x="8910933" y="1861308"/>
            <a:chExt cx="867485" cy="115439"/>
          </a:xfrm>
        </p:grpSpPr>
        <p:sp>
          <p:nvSpPr>
            <p:cNvPr id="12" name="Rectangle 11">
              <a:extLst>
                <a:ext uri="{FF2B5EF4-FFF2-40B4-BE49-F238E27FC236}">
                  <a16:creationId xmlns:a16="http://schemas.microsoft.com/office/drawing/2014/main" id="{D4386904-AFDC-449E-8D1B-906B305EBD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ffectLst>
                  <a:outerShdw blurRad="38100" dist="38100" dir="2700000" algn="tl">
                    <a:srgbClr val="000000">
                      <a:alpha val="43137"/>
                    </a:srgbClr>
                  </a:outerShdw>
                </a:effectLst>
              </a:endParaRPr>
            </a:p>
          </p:txBody>
        </p:sp>
        <p:cxnSp>
          <p:nvCxnSpPr>
            <p:cNvPr id="13" name="Straight Connector 12">
              <a:extLst>
                <a:ext uri="{FF2B5EF4-FFF2-40B4-BE49-F238E27FC236}">
                  <a16:creationId xmlns:a16="http://schemas.microsoft.com/office/drawing/2014/main" id="{F70778F2-11E8-428C-8324-479CA9D6FE9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4A0BE89E-CB2D-48BA-A8D2-533FAAAA725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 useBgFill="1">
        <p:nvSpPr>
          <p:cNvPr id="16" name="Rectangle 15">
            <a:extLst>
              <a:ext uri="{FF2B5EF4-FFF2-40B4-BE49-F238E27FC236}">
                <a16:creationId xmlns:a16="http://schemas.microsoft.com/office/drawing/2014/main" id="{1AB7CFDD-E67B-4078-9BD0-D09D4200E4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Programming data on computer monitor">
            <a:extLst>
              <a:ext uri="{FF2B5EF4-FFF2-40B4-BE49-F238E27FC236}">
                <a16:creationId xmlns:a16="http://schemas.microsoft.com/office/drawing/2014/main" id="{C9212B21-8C6F-626B-37DF-9268A9A45FAC}"/>
              </a:ext>
            </a:extLst>
          </p:cNvPr>
          <p:cNvPicPr>
            <a:picLocks noChangeAspect="1"/>
          </p:cNvPicPr>
          <p:nvPr/>
        </p:nvPicPr>
        <p:blipFill rotWithShape="1">
          <a:blip r:embed="rId2">
            <a:alphaModFix/>
          </a:blip>
          <a:srcRect t="12054" b="3677"/>
          <a:stretch/>
        </p:blipFill>
        <p:spPr>
          <a:xfrm>
            <a:off x="-1" y="10"/>
            <a:ext cx="12192000" cy="6857989"/>
          </a:xfrm>
          <a:prstGeom prst="rect">
            <a:avLst/>
          </a:prstGeom>
        </p:spPr>
      </p:pic>
      <p:sp>
        <p:nvSpPr>
          <p:cNvPr id="18" name="Rectangle 17">
            <a:extLst>
              <a:ext uri="{FF2B5EF4-FFF2-40B4-BE49-F238E27FC236}">
                <a16:creationId xmlns:a16="http://schemas.microsoft.com/office/drawing/2014/main" id="{4DAEF25D-C97E-48E9-B20C-FEFC2EC6E5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 y="-1"/>
            <a:ext cx="12191999" cy="3842872"/>
          </a:xfrm>
          <a:prstGeom prst="rect">
            <a:avLst/>
          </a:prstGeom>
          <a:gradFill flip="none" rotWithShape="1">
            <a:gsLst>
              <a:gs pos="0">
                <a:srgbClr val="000000">
                  <a:alpha val="0"/>
                </a:srgbClr>
              </a:gs>
              <a:gs pos="49000">
                <a:srgbClr val="000000">
                  <a:alpha val="45000"/>
                </a:srgbClr>
              </a:gs>
              <a:gs pos="100000">
                <a:srgbClr val="000000">
                  <a:alpha val="64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1D3897E-EFAB-7A5F-505F-65DA5FDB1766}"/>
              </a:ext>
            </a:extLst>
          </p:cNvPr>
          <p:cNvSpPr>
            <a:spLocks noGrp="1"/>
          </p:cNvSpPr>
          <p:nvPr>
            <p:ph type="title"/>
          </p:nvPr>
        </p:nvSpPr>
        <p:spPr>
          <a:xfrm>
            <a:off x="1066800" y="723900"/>
            <a:ext cx="10058399" cy="962026"/>
          </a:xfrm>
        </p:spPr>
        <p:txBody>
          <a:bodyPr vert="horz" lIns="91440" tIns="45720" rIns="91440" bIns="45720" rtlCol="0" anchor="b">
            <a:normAutofit/>
          </a:bodyPr>
          <a:lstStyle/>
          <a:p>
            <a:pPr algn="ctr"/>
            <a:r>
              <a:rPr lang="en-US" sz="2800" kern="1200" cap="all" spc="390" baseline="0" dirty="0">
                <a:solidFill>
                  <a:srgbClr val="FFFFFF"/>
                </a:solidFill>
                <a:latin typeface="+mj-lt"/>
                <a:ea typeface="+mj-ea"/>
                <a:cs typeface="+mj-cs"/>
              </a:rPr>
              <a:t>User Input Example (Lime Marg)</a:t>
            </a:r>
          </a:p>
        </p:txBody>
      </p:sp>
      <p:pic>
        <p:nvPicPr>
          <p:cNvPr id="6" name="Picture 5" descr="A screenshot of a computer&#10;&#10;Description automatically generated">
            <a:extLst>
              <a:ext uri="{FF2B5EF4-FFF2-40B4-BE49-F238E27FC236}">
                <a16:creationId xmlns:a16="http://schemas.microsoft.com/office/drawing/2014/main" id="{45990ECB-5F07-410E-CFE2-681DE858E71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739" y="3363408"/>
            <a:ext cx="7991058" cy="3494582"/>
          </a:xfrm>
          <a:prstGeom prst="rect">
            <a:avLst/>
          </a:prstGeom>
        </p:spPr>
      </p:pic>
    </p:spTree>
    <p:extLst>
      <p:ext uri="{BB962C8B-B14F-4D97-AF65-F5344CB8AC3E}">
        <p14:creationId xmlns:p14="http://schemas.microsoft.com/office/powerpoint/2010/main" val="216338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D3B3C7E-BC2D-4436-8B03-AC421FA667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0920" y="157606"/>
            <a:ext cx="11870161" cy="65427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79B5D0C1-066E-4C02-A6B8-59FAE4A197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62258" y="4240546"/>
            <a:ext cx="867485" cy="115439"/>
            <a:chOff x="8910933" y="1861308"/>
            <a:chExt cx="867485" cy="115439"/>
          </a:xfrm>
        </p:grpSpPr>
        <p:sp>
          <p:nvSpPr>
            <p:cNvPr id="12" name="Rectangle 11">
              <a:extLst>
                <a:ext uri="{FF2B5EF4-FFF2-40B4-BE49-F238E27FC236}">
                  <a16:creationId xmlns:a16="http://schemas.microsoft.com/office/drawing/2014/main" id="{D4386904-AFDC-449E-8D1B-906B305EBD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ffectLst>
                  <a:outerShdw blurRad="38100" dist="38100" dir="2700000" algn="tl">
                    <a:srgbClr val="000000">
                      <a:alpha val="43137"/>
                    </a:srgbClr>
                  </a:outerShdw>
                </a:effectLst>
              </a:endParaRPr>
            </a:p>
          </p:txBody>
        </p:sp>
        <p:cxnSp>
          <p:nvCxnSpPr>
            <p:cNvPr id="13" name="Straight Connector 12">
              <a:extLst>
                <a:ext uri="{FF2B5EF4-FFF2-40B4-BE49-F238E27FC236}">
                  <a16:creationId xmlns:a16="http://schemas.microsoft.com/office/drawing/2014/main" id="{F70778F2-11E8-428C-8324-479CA9D6FE9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4A0BE89E-CB2D-48BA-A8D2-533FAAAA725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 useBgFill="1">
        <p:nvSpPr>
          <p:cNvPr id="16" name="Rectangle 15">
            <a:extLst>
              <a:ext uri="{FF2B5EF4-FFF2-40B4-BE49-F238E27FC236}">
                <a16:creationId xmlns:a16="http://schemas.microsoft.com/office/drawing/2014/main" id="{1AB7CFDD-E67B-4078-9BD0-D09D4200E4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Programming data on computer monitor">
            <a:extLst>
              <a:ext uri="{FF2B5EF4-FFF2-40B4-BE49-F238E27FC236}">
                <a16:creationId xmlns:a16="http://schemas.microsoft.com/office/drawing/2014/main" id="{C9212B21-8C6F-626B-37DF-9268A9A45FAC}"/>
              </a:ext>
            </a:extLst>
          </p:cNvPr>
          <p:cNvPicPr>
            <a:picLocks noChangeAspect="1"/>
          </p:cNvPicPr>
          <p:nvPr/>
        </p:nvPicPr>
        <p:blipFill rotWithShape="1">
          <a:blip r:embed="rId2">
            <a:alphaModFix/>
          </a:blip>
          <a:srcRect t="12054" b="3677"/>
          <a:stretch/>
        </p:blipFill>
        <p:spPr>
          <a:xfrm>
            <a:off x="-1" y="10"/>
            <a:ext cx="12192000" cy="6857989"/>
          </a:xfrm>
          <a:prstGeom prst="rect">
            <a:avLst/>
          </a:prstGeom>
        </p:spPr>
      </p:pic>
      <p:sp>
        <p:nvSpPr>
          <p:cNvPr id="18" name="Rectangle 17">
            <a:extLst>
              <a:ext uri="{FF2B5EF4-FFF2-40B4-BE49-F238E27FC236}">
                <a16:creationId xmlns:a16="http://schemas.microsoft.com/office/drawing/2014/main" id="{4DAEF25D-C97E-48E9-B20C-FEFC2EC6E5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 y="-1"/>
            <a:ext cx="12191999" cy="3842872"/>
          </a:xfrm>
          <a:prstGeom prst="rect">
            <a:avLst/>
          </a:prstGeom>
          <a:gradFill flip="none" rotWithShape="1">
            <a:gsLst>
              <a:gs pos="0">
                <a:srgbClr val="000000">
                  <a:alpha val="0"/>
                </a:srgbClr>
              </a:gs>
              <a:gs pos="49000">
                <a:srgbClr val="000000">
                  <a:alpha val="45000"/>
                </a:srgbClr>
              </a:gs>
              <a:gs pos="100000">
                <a:srgbClr val="000000">
                  <a:alpha val="64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1D3897E-EFAB-7A5F-505F-65DA5FDB1766}"/>
              </a:ext>
            </a:extLst>
          </p:cNvPr>
          <p:cNvSpPr>
            <a:spLocks noGrp="1"/>
          </p:cNvSpPr>
          <p:nvPr>
            <p:ph type="title"/>
          </p:nvPr>
        </p:nvSpPr>
        <p:spPr>
          <a:xfrm>
            <a:off x="1066800" y="723900"/>
            <a:ext cx="10058399" cy="962026"/>
          </a:xfrm>
        </p:spPr>
        <p:txBody>
          <a:bodyPr vert="horz" lIns="91440" tIns="45720" rIns="91440" bIns="45720" rtlCol="0" anchor="b">
            <a:normAutofit/>
          </a:bodyPr>
          <a:lstStyle/>
          <a:p>
            <a:pPr algn="ctr"/>
            <a:r>
              <a:rPr lang="en-US" sz="2800" kern="1200" cap="all" spc="390" baseline="0" dirty="0">
                <a:solidFill>
                  <a:srgbClr val="FFFFFF"/>
                </a:solidFill>
                <a:latin typeface="+mj-lt"/>
                <a:ea typeface="+mj-ea"/>
                <a:cs typeface="+mj-cs"/>
              </a:rPr>
              <a:t>User OUTPUT Example (Lime Marg)</a:t>
            </a:r>
          </a:p>
        </p:txBody>
      </p:sp>
      <p:pic>
        <p:nvPicPr>
          <p:cNvPr id="3" name="Content Placeholder 4" descr="A black screen with white text&#10;&#10;Description automatically generated">
            <a:extLst>
              <a:ext uri="{FF2B5EF4-FFF2-40B4-BE49-F238E27FC236}">
                <a16:creationId xmlns:a16="http://schemas.microsoft.com/office/drawing/2014/main" id="{E47CEFFA-F9AE-2D3F-5A02-D7C98FE10BA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3495822"/>
            <a:ext cx="9772721" cy="3362168"/>
          </a:xfrm>
        </p:spPr>
      </p:pic>
    </p:spTree>
    <p:extLst>
      <p:ext uri="{BB962C8B-B14F-4D97-AF65-F5344CB8AC3E}">
        <p14:creationId xmlns:p14="http://schemas.microsoft.com/office/powerpoint/2010/main" val="37411358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D3B3C7E-BC2D-4436-8B03-AC421FA667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0920" y="157606"/>
            <a:ext cx="11870161" cy="65427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79B5D0C1-066E-4C02-A6B8-59FAE4A197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62258" y="4240546"/>
            <a:ext cx="867485" cy="115439"/>
            <a:chOff x="8910933" y="1861308"/>
            <a:chExt cx="867485" cy="115439"/>
          </a:xfrm>
        </p:grpSpPr>
        <p:sp>
          <p:nvSpPr>
            <p:cNvPr id="11" name="Rectangle 10">
              <a:extLst>
                <a:ext uri="{FF2B5EF4-FFF2-40B4-BE49-F238E27FC236}">
                  <a16:creationId xmlns:a16="http://schemas.microsoft.com/office/drawing/2014/main" id="{D4386904-AFDC-449E-8D1B-906B305EBD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ffectLst>
                  <a:outerShdw blurRad="38100" dist="38100" dir="2700000" algn="tl">
                    <a:srgbClr val="000000">
                      <a:alpha val="43137"/>
                    </a:srgbClr>
                  </a:outerShdw>
                </a:effectLst>
              </a:endParaRPr>
            </a:p>
          </p:txBody>
        </p:sp>
        <p:cxnSp>
          <p:nvCxnSpPr>
            <p:cNvPr id="12" name="Straight Connector 11">
              <a:extLst>
                <a:ext uri="{FF2B5EF4-FFF2-40B4-BE49-F238E27FC236}">
                  <a16:creationId xmlns:a16="http://schemas.microsoft.com/office/drawing/2014/main" id="{F70778F2-11E8-428C-8324-479CA9D6FE9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A0BE89E-CB2D-48BA-A8D2-533FAAAA725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 useBgFill="1">
        <p:nvSpPr>
          <p:cNvPr id="15" name="Rectangle 14">
            <a:extLst>
              <a:ext uri="{FF2B5EF4-FFF2-40B4-BE49-F238E27FC236}">
                <a16:creationId xmlns:a16="http://schemas.microsoft.com/office/drawing/2014/main" id="{1AB7CFDD-E67B-4078-9BD0-D09D4200E4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B191E377-3C4E-4C42-B42C-858169F3AB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Green glass bottles">
            <a:extLst>
              <a:ext uri="{FF2B5EF4-FFF2-40B4-BE49-F238E27FC236}">
                <a16:creationId xmlns:a16="http://schemas.microsoft.com/office/drawing/2014/main" id="{265B10D9-C26D-6CAC-E92B-D5BAB4831E8D}"/>
              </a:ext>
            </a:extLst>
          </p:cNvPr>
          <p:cNvPicPr>
            <a:picLocks noChangeAspect="1"/>
          </p:cNvPicPr>
          <p:nvPr/>
        </p:nvPicPr>
        <p:blipFill rotWithShape="1">
          <a:blip r:embed="rId2">
            <a:alphaModFix amt="41000"/>
          </a:blip>
          <a:srcRect t="2802" b="11647"/>
          <a:stretch/>
        </p:blipFill>
        <p:spPr>
          <a:xfrm>
            <a:off x="-1" y="1"/>
            <a:ext cx="12192001" cy="6857999"/>
          </a:xfrm>
          <a:prstGeom prst="rect">
            <a:avLst/>
          </a:prstGeom>
        </p:spPr>
      </p:pic>
      <p:sp>
        <p:nvSpPr>
          <p:cNvPr id="2" name="Title 1">
            <a:extLst>
              <a:ext uri="{FF2B5EF4-FFF2-40B4-BE49-F238E27FC236}">
                <a16:creationId xmlns:a16="http://schemas.microsoft.com/office/drawing/2014/main" id="{BE6FFCEA-C236-CDA3-8182-F1053668A7A7}"/>
              </a:ext>
            </a:extLst>
          </p:cNvPr>
          <p:cNvSpPr>
            <a:spLocks noGrp="1"/>
          </p:cNvSpPr>
          <p:nvPr>
            <p:ph type="title"/>
          </p:nvPr>
        </p:nvSpPr>
        <p:spPr>
          <a:xfrm>
            <a:off x="2455401" y="1066801"/>
            <a:ext cx="7272408" cy="2077328"/>
          </a:xfrm>
          <a:effectLst>
            <a:outerShdw blurRad="38100" dist="12700" dir="2700000" algn="tl" rotWithShape="0">
              <a:prstClr val="black">
                <a:alpha val="40000"/>
              </a:prstClr>
            </a:outerShdw>
          </a:effectLst>
        </p:spPr>
        <p:txBody>
          <a:bodyPr vert="horz" lIns="91440" tIns="45720" rIns="91440" bIns="45720" rtlCol="0" anchor="b">
            <a:normAutofit/>
          </a:bodyPr>
          <a:lstStyle/>
          <a:p>
            <a:pPr algn="ctr"/>
            <a:r>
              <a:rPr lang="en-US" sz="2800" kern="1200" cap="all" spc="390" baseline="0">
                <a:solidFill>
                  <a:schemeClr val="bg1"/>
                </a:solidFill>
                <a:latin typeface="+mj-lt"/>
                <a:ea typeface="+mj-ea"/>
                <a:cs typeface="+mj-cs"/>
              </a:rPr>
              <a:t>Thanks For Using Alcoholic Drink Generator!!!!!!</a:t>
            </a:r>
          </a:p>
        </p:txBody>
      </p:sp>
      <p:grpSp>
        <p:nvGrpSpPr>
          <p:cNvPr id="19" name="Group 18">
            <a:extLst>
              <a:ext uri="{FF2B5EF4-FFF2-40B4-BE49-F238E27FC236}">
                <a16:creationId xmlns:a16="http://schemas.microsoft.com/office/drawing/2014/main" id="{91B7537E-7B93-4306-B9DF-4CD583E0AA2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62258" y="4237480"/>
            <a:ext cx="867485" cy="115439"/>
            <a:chOff x="8910933" y="1861308"/>
            <a:chExt cx="867485" cy="115439"/>
          </a:xfrm>
        </p:grpSpPr>
        <p:sp>
          <p:nvSpPr>
            <p:cNvPr id="20" name="Rectangle 19">
              <a:extLst>
                <a:ext uri="{FF2B5EF4-FFF2-40B4-BE49-F238E27FC236}">
                  <a16:creationId xmlns:a16="http://schemas.microsoft.com/office/drawing/2014/main" id="{00AB796C-11E6-468E-9C0D-38940D8E28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ffectLst>
                  <a:outerShdw blurRad="38100" dist="38100" dir="2700000" algn="tl">
                    <a:srgbClr val="000000">
                      <a:alpha val="43137"/>
                    </a:srgbClr>
                  </a:outerShdw>
                </a:effectLst>
              </a:endParaRPr>
            </a:p>
          </p:txBody>
        </p:sp>
        <p:cxnSp>
          <p:nvCxnSpPr>
            <p:cNvPr id="21" name="Straight Connector 20">
              <a:extLst>
                <a:ext uri="{FF2B5EF4-FFF2-40B4-BE49-F238E27FC236}">
                  <a16:creationId xmlns:a16="http://schemas.microsoft.com/office/drawing/2014/main" id="{0FC9ACE4-DF02-4B56-B482-DDAD2EC090F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999CC309-9401-4122-8206-A304650EFC7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64672804"/>
      </p:ext>
    </p:extLst>
  </p:cSld>
  <p:clrMapOvr>
    <a:masterClrMapping/>
  </p:clrMapOvr>
</p:sld>
</file>

<file path=ppt/theme/theme1.xml><?xml version="1.0" encoding="utf-8"?>
<a:theme xmlns:a="http://schemas.openxmlformats.org/drawingml/2006/main" name="AdornVTI">
  <a:themeElements>
    <a:clrScheme name="AnalogousFromLightSeedLeftStep">
      <a:dk1>
        <a:srgbClr val="000000"/>
      </a:dk1>
      <a:lt1>
        <a:srgbClr val="FFFFFF"/>
      </a:lt1>
      <a:dk2>
        <a:srgbClr val="412F24"/>
      </a:dk2>
      <a:lt2>
        <a:srgbClr val="E8E2E8"/>
      </a:lt2>
      <a:accent1>
        <a:srgbClr val="85AB82"/>
      </a:accent1>
      <a:accent2>
        <a:srgbClr val="8EAA74"/>
      </a:accent2>
      <a:accent3>
        <a:srgbClr val="A0A47C"/>
      </a:accent3>
      <a:accent4>
        <a:srgbClr val="B19F79"/>
      </a:accent4>
      <a:accent5>
        <a:srgbClr val="C0998B"/>
      </a:accent5>
      <a:accent6>
        <a:srgbClr val="BA7F88"/>
      </a:accent6>
      <a:hlink>
        <a:srgbClr val="A969AE"/>
      </a:hlink>
      <a:folHlink>
        <a:srgbClr val="7F7F7F"/>
      </a:folHlink>
    </a:clrScheme>
    <a:fontScheme name="Bembo">
      <a:majorFont>
        <a:latin typeface="Bembo"/>
        <a:ea typeface=""/>
        <a:cs typeface=""/>
      </a:majorFont>
      <a:minorFont>
        <a:latin typeface="Bemb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dornVTI" id="{497E3FA9-5A27-4D12-9D04-917BEF3D1303}" vid="{34192A01-61CA-4566-9818-841C607496F7}"/>
    </a:ext>
  </a:extLst>
</a:theme>
</file>

<file path=docProps/app.xml><?xml version="1.0" encoding="utf-8"?>
<Properties xmlns="http://schemas.openxmlformats.org/officeDocument/2006/extended-properties" xmlns:vt="http://schemas.openxmlformats.org/officeDocument/2006/docPropsVTypes">
  <TotalTime>58</TotalTime>
  <Words>225</Words>
  <Application>Microsoft Office PowerPoint</Application>
  <PresentationFormat>Widescreen</PresentationFormat>
  <Paragraphs>8</Paragraphs>
  <Slides>6</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vt:i4>
      </vt:variant>
    </vt:vector>
  </HeadingPairs>
  <TitlesOfParts>
    <vt:vector size="9" baseType="lpstr">
      <vt:lpstr>Arial</vt:lpstr>
      <vt:lpstr>Bembo</vt:lpstr>
      <vt:lpstr>AdornVTI</vt:lpstr>
      <vt:lpstr>Welcome to Alcoholic Drink Generator!!!!</vt:lpstr>
      <vt:lpstr>Purpose</vt:lpstr>
      <vt:lpstr>Ingredient code list</vt:lpstr>
      <vt:lpstr>User Input Example (Lime Marg)</vt:lpstr>
      <vt:lpstr>User OUTPUT Example (Lime Marg)</vt:lpstr>
      <vt:lpstr>Thanks For Using Alcoholic Drink Generator!!!!!!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to Alcoholic Drink Generator!!!!</dc:title>
  <dc:creator>Miles Magee</dc:creator>
  <cp:lastModifiedBy>Miles Magee</cp:lastModifiedBy>
  <cp:revision>1</cp:revision>
  <dcterms:created xsi:type="dcterms:W3CDTF">2024-04-28T17:48:34Z</dcterms:created>
  <dcterms:modified xsi:type="dcterms:W3CDTF">2024-04-28T18:46:53Z</dcterms:modified>
</cp:coreProperties>
</file>

<file path=docProps/thumbnail.jpeg>
</file>